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0.42307692307692307</c:v>
                </c:pt>
                <c:pt idx="1">
                  <c:v>0.57692307692307698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0.42307692307692307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7.3916080031193161</c:v>
                </c:pt>
                <c:pt idx="1">
                  <c:v>7.9289825527775442</c:v>
                </c:pt>
                <c:pt idx="2">
                  <c:v>5.6672158830987849</c:v>
                </c:pt>
                <c:pt idx="3">
                  <c:v>8.8334988883661154</c:v>
                </c:pt>
                <c:pt idx="4">
                  <c:v>8.3650980669509583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6.5441704220939876</c:v>
                </c:pt>
                <c:pt idx="2">
                  <c:v>4.9198767003185759</c:v>
                </c:pt>
                <c:pt idx="3">
                  <c:v>8.2677905524545814</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76-48C4-A2F7-92E71B36F3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76-48C4-A2F7-92E71B36F3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0.57646949016714988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0.24128540851697089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2.5189853000366558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0.24128540851697089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0.39198271901155834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6.1923191962611179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0.57993718134736749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0.18674368630530935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1.9495774882078969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0.18674368630531024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0.42744271682326307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7.715304526471841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7.1777075621900801</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06-4D8A-AA1B-DF9FEB5C91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06-4D8A-AA1B-DF9FEB5C91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A3-4E3F-A885-BE258C762D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A3-4E3F-A885-BE258C762D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0.26392529325058778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0.38623137180406264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0.10767841879009588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1.1241473561562909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0.10767841879009588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0.38623137180406264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0.21898435401644534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7.3117797837419012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0.47875809618118126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0.43895113679492859</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0.12237629510885828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1.2775910915909368</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0.12237629510885828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0.43895113679492859</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0.15165412632825515</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7.3134224524581484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0.66853594774381264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0.56713472887019201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0.15811292221148943</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1.6506763887819869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0.15811292221148943</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0.20942184598900138</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6.9079204503701916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6.4781500908922398</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8.1302895800813655</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B9-4BB0-9516-BAD46107CA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B9-4BB0-9516-BAD46107CA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40-4EF9-B62C-9C7405A9E5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40-4EF9-B62C-9C7405A9E5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0.54024045503640394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0.74639803446770614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0.2080901915453186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2.1724319626547226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0.20809019154531772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0.74639803446770614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0.13721628258518592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6.4781500908922398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0.31094323263699009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0.83511684673953912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0.23282433309820227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2.430652877726585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0.23282433309820227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0.65858266577657343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6.2549446472727546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8.1913683187169273</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9C-4343-AF04-545ED0927B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9C-4343-AF04-545ED0927B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03-43DA-B788-A91CACE374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03-43DA-B788-A91CACE374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0.32294151981832009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0.12839236354514494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1.3403979892320521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0.12839236354514583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0.29064354352492394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8.1913683187169273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8.3874898185170874</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BB-4511-9CA6-6C17FF23BE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BB-4511-9CA6-6C17FF23BE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EC-494D-BD32-9EB5F25AA3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EC-494D-BD32-9EB5F25AA3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47-4B0D-9D5A-3984F54E42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47-4B0D-9D5A-3984F54E42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0.4238822519101042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0.14334157628898758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1.4964656411481556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0.14334157628898758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0.19706993839598219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8.3874898185170874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8.9076591672255585</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11-49C0-8705-7166AD83B6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11-49C0-8705-7166AD83B6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2C-42F8-BF7F-76F45D416C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2C-42F8-BF7F-76F45D416C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1.0960490857911109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0.30899410460738608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8.614524616209529E-2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0.89934410076478599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8.614524616209529E-2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0.20729437059934952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9.1746649578896573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0.54046629737313534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0.23712676250655029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6.6109168502432425E-2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0.6901703036201603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6.6109168502432425E-2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0.23712676250655029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0.11604539869389363</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9.0579276714746921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0.49583282897590042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0.24821506261822979</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6.920050367160524E-2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0.72244340250539008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6.9200503671604352E-2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0.24821506261823068</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0.12283226371453004</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8.4903848723123279</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8.0015717125822992</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92-4724-997D-F900D91ACD9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92-4724-997D-F900D91ACD9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BC-402F-B3F6-7E043413DA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BC-402F-B3F6-7E043413DA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A7-4042-867C-A2A9FF4457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A7-4042-867C-A2A9FF4457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0.13296442681339471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0.4025254118172068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0.11222107532294601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1.1715720433750505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0.11222107532294778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0.31539393797358883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7.815338426929018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0.38856646004962592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0.13879778067968029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1.4490290621334276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0.13879778067968118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0.19184119023573842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8.1878049982355794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8.0859940164105826</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EC-42AC-99E8-AD291417F7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EC-42AC-99E8-AD291417F7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2A-40E0-B241-8D9B49F20C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2A-40E0-B241-8D9B49F20C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0.5560371944073017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0.60590006132740282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0.16892040707054434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1.7635049914631749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0.16892040707054434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0.60590006132740193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0.65401193585300454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7.4887003991963352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0.14006978717242546</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8.5700249033028086E-2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0.89469839411566809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8.5700249033028086E-2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0.30739794584558311</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0.1285349383296559</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8.7943824538099555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0.32652475085699351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9.2055773883825687E-2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0.96104916837748355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9.2055773883826575E-2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0.33019455736013015</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0.71016708977233911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7.9748991962254578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8.0102269996189133</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0.44671422799129612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0.12876359506431889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1.344273593419878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0.12876359506431889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0.23439876631302958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9.1151694840001145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71-461D-8370-77B33C9D0D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71-461D-8370-77B33C9D0D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DF-47FB-B981-0CD8F5A754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DF-47FB-B981-0CD8F5A754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3.1273474399134749E-2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0.39515504993172712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0.11016627353397812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1.1501202053517012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0.11016627353397901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0.39515504993172712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0.68206490415888688</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7.5591237477206468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0.90101420215201777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0.60367804818269732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0.16830092641873939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1.7570377016873628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0.16830092641873939</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0.41828109098389277</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8.4613302515171807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0.15166165100991158</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0.4178187855860287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0.11648475358838795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1.2160842372153091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0.11648475358838795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0.29653794224338981</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9.2057322854788346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8.5049506356976057</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87-4DCE-9AF3-CC1E634CF5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87-4DCE-9AF3-CC1E634CF5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78-4579-8D7B-E4B02F2ED8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78-4579-8D7B-E4B02F2ED8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0.27553307245145575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0.34556380312712065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9.6340604695098087E-2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1.005782191783573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9.6340604695098975E-2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0.34556380312712065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0.21191230275786843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7.903366114800856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0.31713733735639238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0.24828812532758704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6.9220873008717376E-2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0.72265605548376755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6.9220873008717376E-2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0.24828812532758704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9.242708752032236E-2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8.8446516799713066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0.34813203263424342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0.11498404979537646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1.2004171033528053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0.11498404979537646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0.41243591600864171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6.4100140794124627E-2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8.6983073983923269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0.10102095080724194</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0.29134680567213422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8.1225311159435876E-2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0.84798068005480687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8.1225311159435876E-2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0.29134680567213422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1.1677097917122126E-2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8.5771913151128913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5.828431922797872E-2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0.28898876473992541</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8.0567906977490722E-2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0.84111747402555892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8.0567906977490722E-2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0.28898876473992452</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0.15393350369664383</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8.6945934329053678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8.7392815201961547</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5D-4528-9E68-0D7ADC0AF7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5D-4528-9E68-0D7ADC0AF7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4B-45ED-AC95-A648B8649A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4B-45ED-AC95-A648B8649A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0.25335143874895305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0.1076438477376449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1.1237864392924521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0.1076438477376449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0.38610736900793086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7.6028087202818284E-2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8.7392815201961547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0.2952414490316686</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0.40272059028809171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0.11227548962137401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1.1721401209007087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0.1122754896213749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0.40272059028809259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0.35616432047693714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8.8938313902508401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1.0256890219634851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0.25191850740079147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7.0232996388082114E-2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0.73322247941346674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7.0232996388082114E-2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0.25191850740079147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6.8993254059462217E-2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9.5146305822530106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0.57314823223839273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0.18660464483143713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1.9481259150235175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0.18660464483143535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0.66933159650821406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0.43046362965013962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7.9289825527775442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0.32372313521951135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0.19514994650675677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2.0373376474561407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0.1951499465067581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0.69998271142635371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1.0817999505624867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5.6672158830987849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0.26590597508550307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0.15236272246706317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1.5906451224177776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0.15236272246706406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0.5439769930684335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7.8574315799664172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0.8810408921933085</c:v>
                </c:pt>
                <c:pt idx="1">
                  <c:v>4.0892193308550186E-2</c:v>
                </c:pt>
                <c:pt idx="2">
                  <c:v>1.858736059479554E-2</c:v>
                </c:pt>
                <c:pt idx="3">
                  <c:v>3.3457249070631974E-2</c:v>
                </c:pt>
                <c:pt idx="4">
                  <c:v>1.1152416356877319E-2</c:v>
                </c:pt>
                <c:pt idx="5">
                  <c:v>1.4869888475836431E-2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7.0612952525016439</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62-4DF9-8420-F68BA8D276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62-4DF9-8420-F68BA8D276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37-4ADB-8A74-207C3B06AF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37-4ADB-8A74-207C3B06AF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0.60025659186552094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0.31592687182008294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3.2982315461706824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0.31592687182008206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8.000274186611378E-2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6.7450466163439744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0.68810110662444135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0.23676107680036829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2.4717519212896395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0.23676107680036829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0.27916445690035019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8.4281120979872153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0.51984870403494909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0.59606516993161662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0.16617851288022045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1.7348800066282699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0.16617851288022045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0.59606516993161662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9.4991287266106283E-2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8.9090387338460193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0.37209387870579125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0.27429789135018279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2.8636309190390348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0.27429789135018368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0.98387821858400848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0.85694752544216257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7.0268824321665884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0.25075826938728007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0.26875401042488312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2.805753591761682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0.26875401042488178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0.96399289003854349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0.1417700617562625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4.1973963821644249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0.11856400189008109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0.11707693428769428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1.2222665193751858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0.11707693428769339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0.41994287661947993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0.38849756938834012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8.3668468235206959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9.5280026349163709</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0.34572490706319714</c:v>
                </c:pt>
                <c:pt idx="1">
                  <c:v>0.65427509293680297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3C-4E28-8C7E-8AED615A17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3C-4E28-8C7E-8AED615A17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A9-4D5E-AAD1-BD46FD2D17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A9-4D5E-AAD1-BD46FD2D17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6.6225494927950379E-2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0.18242619780597025</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5.085906003410301E-2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0.52259597870438235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9.688747300949883</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0.3118453988631833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8.8125816899829346E-2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0.92002097718550502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8.8125816899829346E-2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0.27415446042205005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8.9891286303716704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0.23086044880012935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6.5105035483107088E-2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1.8150797133200669E-2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0.18949173695792965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1.8150797133200669E-2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5.4464539002646362E-2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9.9061319734275592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C8-4D41-A06F-A8125DF808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C8-4D41-A06F-A8125DF808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72-4EB6-9C83-E5AE666456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72-4EB6-9C83-E5AE666456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0.69677494820802943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0.58225915725009014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0.16232949976562283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1.6946968579044728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0.16232949976562328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0.58225915725008992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0.91016497822527676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1.3052093331827681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3.2976254427332208E-2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2.4500671329887087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8.7931758511659428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0.5204460966542751</c:v>
                </c:pt>
                <c:pt idx="1">
                  <c:v>0.1747211895910781</c:v>
                </c:pt>
                <c:pt idx="2">
                  <c:v>0.30483271375464677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7.6481455776360008E-2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0.3184402864983058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3.0638059603380237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7.0847742928123756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0.47752008873262097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0.33244201425618414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3.4706472810476856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0.33244201425618503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0.94314718766968664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3.412621393484276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2.6324046583198424E-2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0.36417313281966379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0.10152874668024214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1.0599456551915258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0.10152874668024303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0.36417313281966379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6.6759621304605332E-2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7.2932939212126424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0.17389423621906452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0.70867155916464508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0.197572332293797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2.0626270100664907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0.197572332293797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0.57203244637961603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5.7497844078983587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6.2690577025763972E-2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0.36288557517819253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0.10116978523625786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1.0561981488411263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0.10116978523625875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0.36288557517819164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0.5005229693235389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8.8571535532175272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8.7631401283641015</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73-451C-9DCB-7234DD3878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73-451C-9DCB-7234DD3878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7F-47AC-8728-A327341E1A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7F-47AC-8728-A327341E1A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0.17272373367044835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0.33478468888579371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9.3335468234942986E-2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0.97440899514370471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9.3335468234943875E-2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0.33478468888579371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0.2928812555693181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8.455798196629015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0.22436507092211855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0.26589204694610302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7.4128714739783774E-2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0.7738932241606733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7.4128714739783774E-2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0.14262867525324907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9.1662927633515867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0.44237918215613375</c:v>
                </c:pt>
                <c:pt idx="1">
                  <c:v>0.55390334572490707</c:v>
                </c:pt>
                <c:pt idx="2">
                  <c:v>3.7174721189591081E-3</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0.18194894947731566</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0.39706616989686783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0.11069907949172197</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1.1556826236660767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0.1106990794917202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0.39706616989686694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0.1780335675431175</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8.6673294251116992</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8.5560642043629151</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1F-4443-BE16-610B253E71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1F-4443-BE16-610B253E71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76-488B-9C60-9C68FB6696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76-488B-9C60-9C68FB6696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0.34079472315604953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0.10083149198964136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1.052666415527586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0.10083149198964136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0.36167215222695326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0.16980144395462915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8.2305538171763981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6.01937378203381E-2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0.2787903386207855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7.7724662024271751E-2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0.81143440166083636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7.7724662024271751E-2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0.20545271653908337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8.9341343974746152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0.16609644648974076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8.5833135990339926E-2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0.89608571502368051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8.5833135990339926E-2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0.30787459764260916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0.11413156098189603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8.694470535849689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1.7429271044348962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0.38841012235102479</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0.10828583815310466</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1.1304887277948792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0.10828583815310289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0.38841012235102568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0.21980600743285272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8.3650980669509583</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8.1717379612324788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78-452E-AD4B-BEF48484D8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78-452E-AD4B-BEF48484D8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6</c:v>
                </c:pt>
                <c:pt idx="2">
                  <c:v>2</c:v>
                </c:pt>
                <c:pt idx="3">
                  <c:v>70</c:v>
                </c:pt>
                <c:pt idx="5">
                  <c:v>1</c:v>
                </c:pt>
                <c:pt idx="6">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41-4EC6-88C5-0574154408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41-4EC6-88C5-0574154408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4.0914156603276908E-2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0.37474703539162046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0.10447667166124752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1.0907215721373653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0.10447667166124752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0.19708436762094728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8.3454447200232451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9.4063916106104983E-2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0.5090163249887798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0.14190994573310611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1.4815196220435807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0.14190994573310434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0.43369907770931881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7.4991804519404646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0.35347003359369911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0.48096812261661004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0.13409031661485837</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1.3998838077534694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0.13409031661485926</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0.30572384110089601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8.0654513062199022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0.31282976720477862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0.46380094729164867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0.12930423648509048</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1.3499178128523184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0.12930423648509048</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0.22192934589864244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8.0610496652773858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0.2335534657363052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0.13747378917781461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1.4352067794223657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0.13747378917781461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9.6950810554197631E-2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8.5147373722350093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0.65310023424429353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0.40031921771841539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0.11160600490287198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1.1651507957903737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0.11160600490287109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0.40031921771841539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0.22349927360652622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8.5445642516988656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0.54232590864608721</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0.22302819808323893</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2.3283826233770277</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0.17220419022870992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8.6492272046489731</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93-43E7-BC54-07DBD36F35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93-43E7-BC54-07DBD36F35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3.412621393484276</c:v>
                </c:pt>
                <c:pt idx="1">
                  <c:v>1.3052093331827681</c:v>
                </c:pt>
                <c:pt idx="2">
                  <c:v>7.0847742928123756</c:v>
                </c:pt>
                <c:pt idx="3">
                  <c:v>5.7497844078983587</c:v>
                </c:pt>
                <c:pt idx="4">
                  <c:v>8.1878049982355794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3.2042575743585351</c:v>
                </c:pt>
                <c:pt idx="2">
                  <c:v>8.3860240915862114</c:v>
                </c:pt>
                <c:pt idx="3">
                  <c:v>6.5297339648749544</c:v>
                </c:pt>
                <c:pt idx="4">
                  <c:v>8.6138900947930974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CE-41B8-9021-06AEF6CF21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CE-41B8-9021-06AEF6CF21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0.66352770254489979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0.32575734880852902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9.081871331454483E-2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0.94813443222153992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9.0818713314543942E-2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0.32575734880852991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0.5119972552322416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8.8334988883661154</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0.37365944684123242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0.23978460069143104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6.6850153916981014E-2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0.69790608581379487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6.6850153916981014E-2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0.22137841846811135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9.3789962270750635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0.94744701397028219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0.57118017220540551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0.15924076156748335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1.6624508710269588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0.15924076156748335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0.57118017220540551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0.11963559953546898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7.3894215032413344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0.46373377532930204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0.76023129840350245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0.21194680210586192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2.2126944276321296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0.21194680210586192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0.7602312984035029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0.4245549668727806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7.3916080031193161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8.3402292354217025</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7E-41D3-AB10-A91057D4CB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7E-41D3-AB10-A91057D4CB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B3-4D3B-B3E3-4447CB7100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B3-4D3B-B3E3-4447CB7100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8.0577020787064413E-2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9.1357846450359048E-2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0.95376290537385344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9.1357846450359048E-2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1.8316030829392815E-3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8.98841812344115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0.26221373991165287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0.11789724545498625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1.230830451129564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0.11789724545498714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0.42288524809010219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0.54560245253196982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7.5766400851966997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7.0268824321665884</c:v>
                </c:pt>
                <c:pt idx="1">
                  <c:v>7.5246382590465553</c:v>
                </c:pt>
                <c:pt idx="2">
                  <c:v>7.715304526471841</c:v>
                </c:pt>
                <c:pt idx="3">
                  <c:v>8.9090387338460193</c:v>
                </c:pt>
                <c:pt idx="4">
                  <c:v>4.1973963821644249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5.8851012688846627</c:v>
                </c:pt>
                <c:pt idx="2">
                  <c:v>6.1263293792393192</c:v>
                </c:pt>
                <c:pt idx="3">
                  <c:v>7.8492334958346444</c:v>
                </c:pt>
                <c:pt idx="4">
                  <c:v>3.2685773566332479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0.37031312237335534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0.38994609675885528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0.10871405633425546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1.1349592646174607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0.10871405633425546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0.38994609675885528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4.7051402826705058E-2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8.123679513763264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0.24863118922814387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0.10604594646333254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1.1071045775684345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0.10604594646333076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0.38037586209949303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0.14461468026821933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8.0694875300017159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0.34900830184504361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0.11652060667747133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1.2164585383589772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0.11652060667747044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0.41794738691520017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0.14438393399690774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7.7197538655681956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0.28753341425204582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0.24856023389539317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6.9296734842994923E-2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0.72344804222906944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6.9296734842994923E-2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0.23125344886845411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9.366840590665614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0.11884912691613536</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0.33057516148535004</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9.21618834683402E-2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0.96215693732723917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9.2161883468339312E-2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0.33057516148534916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9.9246012875127576E-2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8.5367849393152824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8.626980074348209</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DA-4792-8D63-1EC163A48C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DA-4792-8D63-1EC163A48C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2A-4AB4-B80A-50B6B8D0B8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2A-4AB4-B80A-50B6B8D0B8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0.12264703169061519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8.3996465414864829E-2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0.87691113580206803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8.3996465414864829E-2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5.338383252534129E-2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9.2269814621241455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3.6798945817874795E-2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0.30176031926542635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8.4128520892340575E-2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0.87828977617902027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8.4128520892340575E-2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8.3363008959555174E-2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9.1293205018739236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8.98841812344115</c:v>
                </c:pt>
                <c:pt idx="1">
                  <c:v>8.5771913151128913</c:v>
                </c:pt>
                <c:pt idx="2">
                  <c:v>8.6983073983923269</c:v>
                </c:pt>
                <c:pt idx="3">
                  <c:v>8.0694875300017159</c:v>
                </c:pt>
                <c:pt idx="4">
                  <c:v>6.9079204503701916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9.2305027008475573</c:v>
                </c:pt>
                <c:pt idx="1">
                  <c:v>8.6908115424660295</c:v>
                </c:pt>
                <c:pt idx="2">
                  <c:v>8.8082713417254546</c:v>
                </c:pt>
                <c:pt idx="3">
                  <c:v>8.1490475982044668</c:v>
                </c:pt>
                <c:pt idx="4">
                  <c:v>6.9868645859978793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0.93379705645919975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0.33297968044741344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3.4762604395074366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0.332979680447413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0.83744268550080214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7.5246382590465553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3.1153707598130076E-2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0.52427290641358937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0.14616336656811679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1.5259247297710372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0.1461633665681159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3.0580529707920689E-2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8.7594760457676735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7.1156430550596284E-3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0.24968999857648733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2.6067280232410148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7.4558412911516214E-2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7.8443154118209861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5.8354422928855563</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77-43B4-9EDF-584D436CD0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77-43B4-9EDF-584D436CD0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61-4BBF-8672-1334B15734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61-4BBF-8672-1334B15734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0.2807317787248258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0.25031889227919901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2.6132935839276499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0.25031889227919901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0.89786802443611524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0.31822932185597175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5.2822443108281458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0.56706644458611688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0.55570391134471286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0.15492609574818861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1.6174063743863343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0.15492609574818861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0.55570391134471286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0.24815786825865516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6.3886402749429658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20-4B85-B77B-B35EF0DD44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20-4B85-B77B-B35EF0DD44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2276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RM1 | Norfolk and Norwich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25491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RM1 | Norfolk and Norwich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19881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RM1 | Norfolk and Norwich University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Norfolk and Norwich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01018305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85059199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8032574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98557557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Norfolk and Norwich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being disturbed by noise from other people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children and young people with clear explanations before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1174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52193763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69822063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52867810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79568478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p49. Were you involved in decisions about your child's care and treatment as much as you wanted to be?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p73. Overall, do you feel you (the parent / carer) were treated with kindness and compassion by the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Norfolk and Norwich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being involved in decisions about their child / young person's care and treatment as much as they want to be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 </a:t>
            </a:r>
            <a:r>
              <a:rPr kumimoji="0" lang="en-GB" sz="1200" b="0" i="0" u="none" strike="noStrike" kern="1200" cap="none" spc="0" normalizeH="0" baseline="0" noProof="0">
                <a:ln>
                  <a:noFill/>
                </a:ln>
                <a:solidFill>
                  <a:prstClr val="black"/>
                </a:solidFill>
                <a:effectLst/>
                <a:uLnTx/>
                <a:uFillTx/>
                <a:latin typeface="Arial"/>
                <a:ea typeface="+mj-ea"/>
                <a:cs typeface="+mj-cs"/>
              </a:rPr>
              <a:t>Staff showing kindness and compassion to parents / carers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being available when children and young people need attention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Good facilities being available for parents / carers staying overnight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1174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345574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7413652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C07C65A-11D5-56B9-3832-F34E2E5CE8CD}"/>
              </a:ext>
            </a:extLst>
          </p:cNvPr>
          <p:cNvGraphicFramePr/>
          <p:nvPr>
            <p:extLst>
              <p:ext uri="{D42A27DB-BD31-4B8C-83A1-F6EECF244321}">
                <p14:modId xmlns:p14="http://schemas.microsoft.com/office/powerpoint/2010/main" val="5593725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77F48CF-3172-DE61-AF95-240FDD4F70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45800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32334096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93577934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294402096"/>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7716329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62581964"/>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1756945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6183057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89893680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929148739"/>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1508123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10A1C9E-D515-3A15-9596-87E11EB3DE1B}"/>
              </a:ext>
            </a:extLst>
          </p:cNvPr>
          <p:cNvGraphicFramePr/>
          <p:nvPr>
            <p:extLst>
              <p:ext uri="{D42A27DB-BD31-4B8C-83A1-F6EECF244321}">
                <p14:modId xmlns:p14="http://schemas.microsoft.com/office/powerpoint/2010/main" val="27286468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46FA0FE-1665-BAF6-5C78-41B7921AD79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1438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19321454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779577150"/>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72378405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4268466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96304329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5986720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12344416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1483253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09455050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48293031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9871045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6A37B8D-6C16-1CEA-B052-6F214B9897DE}"/>
              </a:ext>
            </a:extLst>
          </p:cNvPr>
          <p:cNvGraphicFramePr/>
          <p:nvPr>
            <p:extLst>
              <p:ext uri="{D42A27DB-BD31-4B8C-83A1-F6EECF244321}">
                <p14:modId xmlns:p14="http://schemas.microsoft.com/office/powerpoint/2010/main" val="24729287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CF649D4B-ED0F-079F-B497-13365B58C38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11510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06443875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075095573"/>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765004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55672394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8782883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6400374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AA414C9-DF25-5C19-F099-3FE2D082CD45}"/>
              </a:ext>
            </a:extLst>
          </p:cNvPr>
          <p:cNvGraphicFramePr/>
          <p:nvPr>
            <p:extLst>
              <p:ext uri="{D42A27DB-BD31-4B8C-83A1-F6EECF244321}">
                <p14:modId xmlns:p14="http://schemas.microsoft.com/office/powerpoint/2010/main" val="36851383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7372F4E-E30A-AFB4-317B-D599443C0C5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93138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858809556"/>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12281255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72274082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6155459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738683626"/>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00687453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6943957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4133889614"/>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2217616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29034563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567057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7926493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EE201E4-5AEA-9AB9-6CFE-B806EAE10C68}"/>
              </a:ext>
            </a:extLst>
          </p:cNvPr>
          <p:cNvGraphicFramePr/>
          <p:nvPr>
            <p:extLst>
              <p:ext uri="{D42A27DB-BD31-4B8C-83A1-F6EECF244321}">
                <p14:modId xmlns:p14="http://schemas.microsoft.com/office/powerpoint/2010/main" val="22778769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0F325F5-CDD0-014B-E2E1-961F1C551E1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87534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8565710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6155960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104081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406000410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2838126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8223472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A551A11-9BFA-FC76-4F13-C2365FA0AE52}"/>
              </a:ext>
            </a:extLst>
          </p:cNvPr>
          <p:cNvGraphicFramePr/>
          <p:nvPr>
            <p:extLst>
              <p:ext uri="{D42A27DB-BD31-4B8C-83A1-F6EECF244321}">
                <p14:modId xmlns:p14="http://schemas.microsoft.com/office/powerpoint/2010/main" val="41159846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FD41452-0694-425B-A806-85BCE5291C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53341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20560008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4054842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297045461"/>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257729472"/>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87153755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5888604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8723185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8C889A0-58DE-BEFD-80CD-4E8BBFCDF441}"/>
              </a:ext>
            </a:extLst>
          </p:cNvPr>
          <p:cNvGraphicFramePr/>
          <p:nvPr>
            <p:extLst>
              <p:ext uri="{D42A27DB-BD31-4B8C-83A1-F6EECF244321}">
                <p14:modId xmlns:p14="http://schemas.microsoft.com/office/powerpoint/2010/main" val="31387169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9E365D2-5AE2-62F6-1895-D3ECE98021B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35485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855564106"/>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4858935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892487644"/>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41098034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90746996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4944022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7288978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7442425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56658682"/>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42852456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913472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9590732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2A5F040-AF5F-A276-6C9E-7024076396A7}"/>
              </a:ext>
            </a:extLst>
          </p:cNvPr>
          <p:cNvGraphicFramePr/>
          <p:nvPr>
            <p:extLst>
              <p:ext uri="{D42A27DB-BD31-4B8C-83A1-F6EECF244321}">
                <p14:modId xmlns:p14="http://schemas.microsoft.com/office/powerpoint/2010/main" val="1883665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A9CA5AF-EE50-098B-4249-35ED17B749E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56984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11283588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40945489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45206680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55803476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9175366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9546525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3938665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9F2230E-DEAB-EB96-7354-F3A15C8E1FA8}"/>
              </a:ext>
            </a:extLst>
          </p:cNvPr>
          <p:cNvGraphicFramePr/>
          <p:nvPr>
            <p:extLst>
              <p:ext uri="{D42A27DB-BD31-4B8C-83A1-F6EECF244321}">
                <p14:modId xmlns:p14="http://schemas.microsoft.com/office/powerpoint/2010/main" val="7445564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4CF8E4E-7D05-0D9D-581B-63E1A562F3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02992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7223572"/>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80514468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67772615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3927054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173281767"/>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59036631"/>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5445797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42020044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40224013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422657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030890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A674F64-7B08-670F-EDA0-BDAB832BEE0C}"/>
              </a:ext>
            </a:extLst>
          </p:cNvPr>
          <p:cNvGraphicFramePr/>
          <p:nvPr>
            <p:extLst>
              <p:ext uri="{D42A27DB-BD31-4B8C-83A1-F6EECF244321}">
                <p14:modId xmlns:p14="http://schemas.microsoft.com/office/powerpoint/2010/main" val="27096108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E8A3410-0E53-B8B6-9423-B8CBC073EA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902377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828155706"/>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2821770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4689492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97909904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497489805"/>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8603701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037736141"/>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245386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9753906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385F79C-C006-6C5D-C50D-7967B94B8CB0}"/>
              </a:ext>
            </a:extLst>
          </p:cNvPr>
          <p:cNvGraphicFramePr/>
          <p:nvPr>
            <p:extLst>
              <p:ext uri="{D42A27DB-BD31-4B8C-83A1-F6EECF244321}">
                <p14:modId xmlns:p14="http://schemas.microsoft.com/office/powerpoint/2010/main" val="17045707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869EAB4-5A40-739A-FA28-459AED28C5B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82102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2073836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042491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0631668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4092962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7071464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6977B2D-3A6D-149B-3DB5-D2280B7FBA56}"/>
              </a:ext>
            </a:extLst>
          </p:cNvPr>
          <p:cNvGraphicFramePr/>
          <p:nvPr>
            <p:extLst>
              <p:ext uri="{D42A27DB-BD31-4B8C-83A1-F6EECF244321}">
                <p14:modId xmlns:p14="http://schemas.microsoft.com/office/powerpoint/2010/main" val="15247848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886EEE3-E08B-EB0A-7105-1B0E2C5B11A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46352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121634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5270315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109123036"/>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151290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7440583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8EC5207-F34B-26B1-99A1-7D8E2954C710}"/>
              </a:ext>
            </a:extLst>
          </p:cNvPr>
          <p:cNvGraphicFramePr/>
          <p:nvPr>
            <p:extLst>
              <p:ext uri="{D42A27DB-BD31-4B8C-83A1-F6EECF244321}">
                <p14:modId xmlns:p14="http://schemas.microsoft.com/office/powerpoint/2010/main" val="4742186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6757A29-63C3-67AB-FB8D-6353580BDA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19560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8446769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42756180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51626024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448192708"/>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40922776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03713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AADD8FC-853B-FB0A-C207-BCDD621F2842}"/>
              </a:ext>
            </a:extLst>
          </p:cNvPr>
          <p:cNvGraphicFramePr/>
          <p:nvPr>
            <p:extLst>
              <p:ext uri="{D42A27DB-BD31-4B8C-83A1-F6EECF244321}">
                <p14:modId xmlns:p14="http://schemas.microsoft.com/office/powerpoint/2010/main" val="23134890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58179FE-251C-2267-CAD4-5876505AF90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90003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607378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5801410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9904246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14945076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284708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4006072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2F181B-EF62-1539-BE55-2F56E97723B4}"/>
              </a:ext>
            </a:extLst>
          </p:cNvPr>
          <p:cNvGraphicFramePr/>
          <p:nvPr>
            <p:extLst>
              <p:ext uri="{D42A27DB-BD31-4B8C-83A1-F6EECF244321}">
                <p14:modId xmlns:p14="http://schemas.microsoft.com/office/powerpoint/2010/main" val="6335942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7542D7F-4B70-9AF8-D688-CE15E6FA39E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36927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515567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6375341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7331940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6373725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573A6E6-062E-677D-46A9-EA5150DB31A0}"/>
              </a:ext>
            </a:extLst>
          </p:cNvPr>
          <p:cNvGraphicFramePr/>
          <p:nvPr>
            <p:extLst>
              <p:ext uri="{D42A27DB-BD31-4B8C-83A1-F6EECF244321}">
                <p14:modId xmlns:p14="http://schemas.microsoft.com/office/powerpoint/2010/main" val="23953031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6D8DBF8-4556-4480-CB3A-56F11A5B33E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68063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240028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837925376"/>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918653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0511984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66A6348-6E9F-9E91-34F8-1F52256099A7}"/>
              </a:ext>
            </a:extLst>
          </p:cNvPr>
          <p:cNvGraphicFramePr/>
          <p:nvPr>
            <p:extLst>
              <p:ext uri="{D42A27DB-BD31-4B8C-83A1-F6EECF244321}">
                <p14:modId xmlns:p14="http://schemas.microsoft.com/office/powerpoint/2010/main" val="13745081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C491BDF-586E-1186-B9F3-D5A63C4417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40894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171161707"/>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363007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261883257"/>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61955178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2033807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9377403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9F9BCD0-C93C-AD01-64C0-78C4A163D788}"/>
              </a:ext>
            </a:extLst>
          </p:cNvPr>
          <p:cNvGraphicFramePr/>
          <p:nvPr>
            <p:extLst>
              <p:ext uri="{D42A27DB-BD31-4B8C-83A1-F6EECF244321}">
                <p14:modId xmlns:p14="http://schemas.microsoft.com/office/powerpoint/2010/main" val="19805084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F559D15-E63C-B2A8-93BB-3ABC2E3D93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70617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397308720"/>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3204447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75475481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855622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7324323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687B854-3D78-34FF-D62D-6A48717BE37B}"/>
              </a:ext>
            </a:extLst>
          </p:cNvPr>
          <p:cNvGraphicFramePr/>
          <p:nvPr>
            <p:extLst>
              <p:ext uri="{D42A27DB-BD31-4B8C-83A1-F6EECF244321}">
                <p14:modId xmlns:p14="http://schemas.microsoft.com/office/powerpoint/2010/main" val="6012030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8D28520-9151-CDAE-BA05-E96E053D38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59324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01209710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99480595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6203694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78671360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0357009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064018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D6EB9A9-FFB1-AA4B-6646-3A2E9C486159}"/>
              </a:ext>
            </a:extLst>
          </p:cNvPr>
          <p:cNvGraphicFramePr/>
          <p:nvPr>
            <p:extLst>
              <p:ext uri="{D42A27DB-BD31-4B8C-83A1-F6EECF244321}">
                <p14:modId xmlns:p14="http://schemas.microsoft.com/office/powerpoint/2010/main" val="41431248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BF7FFE-19A6-0BBD-8CD5-2C2DC3362D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56013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712660054"/>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47443955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680979439"/>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826128748"/>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77353441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6341743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9650559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C016B38-CCD9-FDD7-6EE2-5E81EA928272}"/>
              </a:ext>
            </a:extLst>
          </p:cNvPr>
          <p:cNvGraphicFramePr/>
          <p:nvPr>
            <p:extLst>
              <p:ext uri="{D42A27DB-BD31-4B8C-83A1-F6EECF244321}">
                <p14:modId xmlns:p14="http://schemas.microsoft.com/office/powerpoint/2010/main" val="38208433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58F0994-10FE-B9D4-0E21-3A1F1DF269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52696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1174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02901416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41950202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64488347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98458437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66747640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48330211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548678570"/>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552000059"/>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561052469"/>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33372392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5935153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5595828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049D98-B1F8-9A6E-CA73-9FDA71B7ACD3}"/>
              </a:ext>
            </a:extLst>
          </p:cNvPr>
          <p:cNvGraphicFramePr/>
          <p:nvPr>
            <p:extLst>
              <p:ext uri="{D42A27DB-BD31-4B8C-83A1-F6EECF244321}">
                <p14:modId xmlns:p14="http://schemas.microsoft.com/office/powerpoint/2010/main" val="27706664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5517F66-E09E-B175-8552-7AC1865800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27747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35563744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79030021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58692883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61174657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8180455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4677138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5932365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95961348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32415930"/>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11876</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Norfolk and Norwich University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